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8EBB1-FB2E-4DA5-8C96-BFCDCC451503}" type="datetimeFigureOut">
              <a:rPr lang="ru-RU" smtClean="0"/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4AC68-BC4B-4CF2-9D3F-DC0A60E15B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98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5500702"/>
            <a:ext cx="5500726" cy="100013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présentation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faite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par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Egorova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Larissa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Victorovna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professeur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français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l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école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Balakovo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www.essential-architecture.com/DAVINCI/Louvre_at_night_center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1"/>
            <a:ext cx="8072494" cy="53128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4071942"/>
            <a:ext cx="71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musée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du Louvre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3.gstatic.com/images?q=tbn:ANd9GcT17DZ1duh17Qn8TsRR6qKqU_Es2NiTxSuO6ENfIvclp_QKuT2gg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2.gstatic.com/images?q=tbn:ANd9GcSOCQkCC9HoZStPw8Q5WUUUPyB0yd6mIsaLgCnlFe5t6WLohAc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43" y="209187"/>
            <a:ext cx="8564623" cy="550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2.gstatic.com/images?q=tbn:ANd9GcS0scvKnWwx5PtnJWFyxCoz1h6Kze8u1hCUHOcXeDIVPZ4Phi_Xj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85728"/>
            <a:ext cx="4600931" cy="3157836"/>
          </a:xfrm>
          <a:prstGeom prst="rect">
            <a:avLst/>
          </a:prstGeom>
          <a:noFill/>
        </p:spPr>
      </p:pic>
      <p:pic>
        <p:nvPicPr>
          <p:cNvPr id="17412" name="Picture 4" descr="http://t1.gstatic.com/images?q=tbn:ANd9GcQIAMDGmENbUerDnIWJuI2Z4pWIAebNAunuWtt7PzzzpHNEr0eT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643314"/>
            <a:ext cx="2218780" cy="2857520"/>
          </a:xfrm>
          <a:prstGeom prst="rect">
            <a:avLst/>
          </a:prstGeom>
          <a:noFill/>
        </p:spPr>
      </p:pic>
      <p:pic>
        <p:nvPicPr>
          <p:cNvPr id="17418" name="Picture 10" descr="http://t1.gstatic.com/images?q=tbn:ANd9GcR7JuASbL8l0z-xzYJJEp0lKfenakMsWwwMlro8YwCMgxUBXhe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571876"/>
            <a:ext cx="1581150" cy="2886076"/>
          </a:xfrm>
          <a:prstGeom prst="rect">
            <a:avLst/>
          </a:prstGeom>
          <a:noFill/>
        </p:spPr>
      </p:pic>
      <p:pic>
        <p:nvPicPr>
          <p:cNvPr id="8" name="Рисунок 7" descr="http://t1.gstatic.com/images?q=tbn:ANd9GcRtRmoXaj1GDe_0Fd1lhXGV7SnGY4HBC4-Y6UDwjK2uziPDVww&amp;t=1&amp;usg=__7OSA1ljJvFPTRbDG9avAy8zmk7U=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3643314"/>
            <a:ext cx="185738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t0.gstatic.com/images?q=tbn:ANd9GcR0X3S7llAnraB1SkKYtQ7pKD4eUT1NOl58hZPNSQUCEbr8YSJx8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357166"/>
            <a:ext cx="4679189" cy="3429024"/>
          </a:xfrm>
          <a:prstGeom prst="rect">
            <a:avLst/>
          </a:prstGeom>
          <a:noFill/>
        </p:spPr>
      </p:pic>
      <p:pic>
        <p:nvPicPr>
          <p:cNvPr id="18434" name="Picture 2" descr="http://t1.gstatic.com/images?q=tbn:ANd9GcRXUWnshQzzd829WWBg6veuGVoMQKmV6UBAPu7jsK4i5kuCUwh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14488"/>
            <a:ext cx="3214710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Sitographie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1.www.louvre.fr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24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Sitographie  1.www.louvre.fr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Лариса</cp:lastModifiedBy>
  <cp:revision>5</cp:revision>
  <dcterms:created xsi:type="dcterms:W3CDTF">2010-11-29T15:13:28Z</dcterms:created>
  <dcterms:modified xsi:type="dcterms:W3CDTF">2010-11-29T16:52:55Z</dcterms:modified>
</cp:coreProperties>
</file>